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13DED-8E03-4211-B1FD-00E0514557F0}" type="datetimeFigureOut">
              <a:rPr lang="en-US" smtClean="0"/>
              <a:pPr/>
              <a:t>5/21/2010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FD3EA-AFC3-4815-A646-403D16773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\\dc-peacock\Global\Rowe's%20English\Nicoles%20group\Sister%20Sadie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752600"/>
            <a:ext cx="914399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ackadder ITC" pitchFamily="82" charset="0"/>
              </a:rPr>
              <a:t>Arsenic </a:t>
            </a:r>
          </a:p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ackadder ITC" pitchFamily="82" charset="0"/>
              </a:rPr>
              <a:t>and </a:t>
            </a:r>
          </a:p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ackadder ITC" pitchFamily="82" charset="0"/>
              </a:rPr>
              <a:t>Old Lace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lackadder ITC" pitchFamily="82" charset="0"/>
            </a:endParaRPr>
          </a:p>
        </p:txBody>
      </p:sp>
      <p:pic>
        <p:nvPicPr>
          <p:cNvPr id="3" name="Sister Sadi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906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1" showWhenStopped="0">
                <p:cTn id="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ad body down the stai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4816" y="5715000"/>
            <a:ext cx="6394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ackadder ITC" pitchFamily="82" charset="0"/>
              </a:rPr>
              <a:t>Another yellow fever victim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lackadder ITC" pitchFamily="82" charset="0"/>
            </a:endParaRPr>
          </a:p>
        </p:txBody>
      </p:sp>
    </p:spTree>
  </p:cSld>
  <p:clrMapOvr>
    <a:masterClrMapping/>
  </p:clrMapOvr>
  <p:transition advTm="101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990600"/>
            <a:ext cx="5876278" cy="465582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ovie_trailer_pictur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4668" y="0"/>
            <a:ext cx="9248668" cy="6858000"/>
          </a:xfrm>
          <a:prstGeom prst="rect">
            <a:avLst/>
          </a:prstGeom>
        </p:spPr>
      </p:pic>
    </p:spTree>
  </p:cSld>
  <p:clrMapOvr>
    <a:masterClrMapping/>
  </p:clrMapOvr>
  <p:transition advTm="99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oor Picture number o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89723" y="5934670"/>
            <a:ext cx="5554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ackadder ITC" pitchFamily="82" charset="0"/>
              </a:rPr>
              <a:t>Knock Knock Knock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lackadder ITC" pitchFamily="82" charset="0"/>
            </a:endParaRPr>
          </a:p>
        </p:txBody>
      </p:sp>
    </p:spTree>
  </p:cSld>
  <p:clrMapOvr>
    <a:masterClrMapping/>
  </p:clrMapOvr>
  <p:transition advTm="101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rinking w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86000" y="5486400"/>
            <a:ext cx="42915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ackadder ITC" pitchFamily="82" charset="0"/>
              </a:rPr>
              <a:t>Wine anyone? </a:t>
            </a:r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ackadder ITC" pitchFamily="82" charset="0"/>
                <a:sym typeface="Wingdings" pitchFamily="2" charset="2"/>
              </a:rPr>
              <a:t>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lackadder ITC" pitchFamily="82" charset="0"/>
            </a:endParaRPr>
          </a:p>
        </p:txBody>
      </p:sp>
    </p:spTree>
  </p:cSld>
  <p:clrMapOvr>
    <a:masterClrMapping/>
  </p:clrMapOvr>
  <p:transition advTm="102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ad guy picture thr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advTm="102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ndow seat picture fou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advTm="102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rtimer in shock picture fiv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533400"/>
            <a:ext cx="2343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ackadder ITC" pitchFamily="82" charset="0"/>
              </a:rPr>
              <a:t>OMG!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lackadder ITC" pitchFamily="82" charset="0"/>
            </a:endParaRPr>
          </a:p>
        </p:txBody>
      </p:sp>
    </p:spTree>
  </p:cSld>
  <p:clrMapOvr>
    <a:masterClrMapping/>
  </p:clrMapOvr>
  <p:transition advTm="102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rgument picture number si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advTm="101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ddy ch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28800" y="304800"/>
            <a:ext cx="5029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50800"/>
                <a:effectLst/>
                <a:latin typeface="Blackadder ITC" pitchFamily="82" charset="0"/>
              </a:rPr>
              <a:t>CHARGE!</a:t>
            </a:r>
            <a:endParaRPr lang="en-US" sz="5400" b="1" cap="none" spc="0" dirty="0">
              <a:ln w="50800"/>
              <a:effectLst/>
              <a:latin typeface="Blackadder ITC" pitchFamily="82" charset="0"/>
            </a:endParaRPr>
          </a:p>
        </p:txBody>
      </p:sp>
    </p:spTree>
  </p:cSld>
  <p:clrMapOvr>
    <a:masterClrMapping/>
  </p:clrMapOvr>
  <p:transition advTm="101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19</Words>
  <Application>Microsoft Office PowerPoint</Application>
  <PresentationFormat>On-screen Show (4:3)</PresentationFormat>
  <Paragraphs>8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Prairie South School Division No.210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burton.nicole</dc:creator>
  <cp:lastModifiedBy>burton.nicole</cp:lastModifiedBy>
  <cp:revision>11</cp:revision>
  <dcterms:created xsi:type="dcterms:W3CDTF">2010-05-21T14:59:03Z</dcterms:created>
  <dcterms:modified xsi:type="dcterms:W3CDTF">2010-05-21T16:08:52Z</dcterms:modified>
</cp:coreProperties>
</file>